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handoutMasterIdLst>
    <p:handoutMasterId r:id="rId6"/>
  </p:handoutMasterIdLst>
  <p:sldIdLst>
    <p:sldId id="379" r:id="rId2"/>
    <p:sldId id="391" r:id="rId3"/>
    <p:sldId id="390" r:id="rId4"/>
  </p:sldIdLst>
  <p:sldSz cx="9144000" cy="5715000" type="screen16x10"/>
  <p:notesSz cx="6858000" cy="9144000"/>
  <p:defaultText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158" userDrawn="1">
          <p15:clr>
            <a:srgbClr val="A4A3A4"/>
          </p15:clr>
        </p15:guide>
        <p15:guide id="4" pos="5602" userDrawn="1">
          <p15:clr>
            <a:srgbClr val="A4A3A4"/>
          </p15:clr>
        </p15:guide>
        <p15:guide id="6" orient="horz" pos="621" userDrawn="1">
          <p15:clr>
            <a:srgbClr val="A4A3A4"/>
          </p15:clr>
        </p15:guide>
        <p15:guide id="9" orient="horz" pos="3183" userDrawn="1">
          <p15:clr>
            <a:srgbClr val="A4A3A4"/>
          </p15:clr>
        </p15:guide>
        <p15:guide id="10" orient="horz" pos="1210" userDrawn="1">
          <p15:clr>
            <a:srgbClr val="A4A3A4"/>
          </p15:clr>
        </p15:guide>
        <p15:guide id="11" orient="horz" pos="212" userDrawn="1">
          <p15:clr>
            <a:srgbClr val="A4A3A4"/>
          </p15:clr>
        </p15:guide>
        <p15:guide id="12" orient="horz" pos="220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6F1"/>
    <a:srgbClr val="FEFCFF"/>
    <a:srgbClr val="F6F5F0"/>
    <a:srgbClr val="16B7C9"/>
    <a:srgbClr val="F92E9C"/>
    <a:srgbClr val="FAFAFA"/>
    <a:srgbClr val="FCFCFA"/>
    <a:srgbClr val="16C9BE"/>
    <a:srgbClr val="FE4614"/>
    <a:srgbClr val="FF980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65" autoAdjust="0"/>
    <p:restoredTop sz="98683" autoAdjust="0"/>
  </p:normalViewPr>
  <p:slideViewPr>
    <p:cSldViewPr snapToGrid="0" snapToObjects="1">
      <p:cViewPr varScale="1">
        <p:scale>
          <a:sx n="134" d="100"/>
          <a:sy n="134" d="100"/>
        </p:scale>
        <p:origin x="714" y="114"/>
      </p:cViewPr>
      <p:guideLst>
        <p:guide pos="158"/>
        <p:guide pos="5602"/>
        <p:guide orient="horz" pos="621"/>
        <p:guide orient="horz" pos="3183"/>
        <p:guide orient="horz" pos="1210"/>
        <p:guide orient="horz" pos="212"/>
        <p:guide orient="horz" pos="2208"/>
      </p:guideLst>
    </p:cSldViewPr>
  </p:slideViewPr>
  <p:notesTextViewPr>
    <p:cViewPr>
      <p:scale>
        <a:sx n="100" d="100"/>
        <a:sy n="100" d="100"/>
      </p:scale>
      <p:origin x="0" y="0"/>
    </p:cViewPr>
  </p:notesTextViewPr>
  <p:sorterViewPr>
    <p:cViewPr>
      <p:scale>
        <a:sx n="100" d="100"/>
        <a:sy n="100" d="100"/>
      </p:scale>
      <p:origin x="0" y="-12600"/>
    </p:cViewPr>
  </p:sorterViewPr>
  <p:notesViewPr>
    <p:cSldViewPr snapToGrid="0" snapToObjects="1" showGuides="1">
      <p:cViewPr varScale="1">
        <p:scale>
          <a:sx n="84" d="100"/>
          <a:sy n="84" d="100"/>
        </p:scale>
        <p:origin x="382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5" Type="http://schemas.openxmlformats.org/officeDocument/2006/relationships/notesMaster" Target="notesMasters/notesMaster1.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EA76460-F826-304E-A151-76B987A83041}" type="datetimeFigureOut">
              <a:t>19.04.2021</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6938710-F856-2042-A9DE-4D7BA64F7689}" type="slidenum">
              <a:t>‹Nr.›</a:t>
            </a:fld>
            <a:endParaRPr lang="de-DE"/>
          </a:p>
        </p:txBody>
      </p:sp>
    </p:spTree>
    <p:extLst>
      <p:ext uri="{BB962C8B-B14F-4D97-AF65-F5344CB8AC3E}">
        <p14:creationId xmlns:p14="http://schemas.microsoft.com/office/powerpoint/2010/main" val="359805391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FF2379-50DC-4E28-BD5C-FFDEB093E4F5}" type="datetimeFigureOut">
              <a:rPr lang="de-DE" smtClean="0"/>
              <a:t>19.04.2021</a:t>
            </a:fld>
            <a:endParaRPr lang="de-DE"/>
          </a:p>
        </p:txBody>
      </p:sp>
      <p:sp>
        <p:nvSpPr>
          <p:cNvPr id="4" name="Folienbildplatzhalt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72C8E0-CD29-4121-86C9-0397C95C6A77}" type="slidenum">
              <a:rPr lang="de-DE" smtClean="0"/>
              <a:t>‹Nr.›</a:t>
            </a:fld>
            <a:endParaRPr lang="de-DE"/>
          </a:p>
        </p:txBody>
      </p:sp>
    </p:spTree>
    <p:extLst>
      <p:ext uri="{BB962C8B-B14F-4D97-AF65-F5344CB8AC3E}">
        <p14:creationId xmlns:p14="http://schemas.microsoft.com/office/powerpoint/2010/main" val="241229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folie Bullets">
    <p:spTree>
      <p:nvGrpSpPr>
        <p:cNvPr id="1" name=""/>
        <p:cNvGrpSpPr/>
        <p:nvPr/>
      </p:nvGrpSpPr>
      <p:grpSpPr>
        <a:xfrm>
          <a:off x="0" y="0"/>
          <a:ext cx="0" cy="0"/>
          <a:chOff x="0" y="0"/>
          <a:chExt cx="0" cy="0"/>
        </a:xfrm>
      </p:grpSpPr>
      <p:sp>
        <p:nvSpPr>
          <p:cNvPr id="7" name="Textplatzhalter 6"/>
          <p:cNvSpPr>
            <a:spLocks noGrp="1"/>
          </p:cNvSpPr>
          <p:nvPr>
            <p:ph type="body" sz="quarter" idx="10" hasCustomPrompt="1"/>
          </p:nvPr>
        </p:nvSpPr>
        <p:spPr>
          <a:xfrm>
            <a:off x="258025" y="1785200"/>
            <a:ext cx="7812088" cy="3275013"/>
          </a:xfrm>
        </p:spPr>
        <p:txBody>
          <a:bodyPr/>
          <a:lstStyle>
            <a:lvl1pPr>
              <a:defRPr/>
            </a:lvl1pPr>
          </a:lstStyle>
          <a:p>
            <a:pPr lvl="0"/>
            <a:r>
              <a:rPr lang="de-DE" dirty="0" err="1"/>
              <a:t>Bulletpoints</a:t>
            </a:r>
            <a:r>
              <a:rPr lang="de-DE" dirty="0"/>
              <a:t> einfügen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2" name="Titel 1"/>
          <p:cNvSpPr>
            <a:spLocks noGrp="1"/>
          </p:cNvSpPr>
          <p:nvPr>
            <p:ph type="title"/>
          </p:nvPr>
        </p:nvSpPr>
        <p:spPr>
          <a:xfrm>
            <a:off x="258082" y="347436"/>
            <a:ext cx="7804831" cy="1175967"/>
          </a:xfrm>
        </p:spPr>
        <p:txBody>
          <a:bodyPr anchor="t">
            <a:normAutofit/>
          </a:bodyPr>
          <a:lstStyle>
            <a:lvl1pPr>
              <a:lnSpc>
                <a:spcPct val="90000"/>
              </a:lnSpc>
              <a:defRPr sz="3500"/>
            </a:lvl1pPr>
          </a:lstStyle>
          <a:p>
            <a:r>
              <a:rPr lang="de-DE" dirty="0"/>
              <a:t>Titelmasterformat durch Klicken bearbeiten</a:t>
            </a:r>
          </a:p>
        </p:txBody>
      </p:sp>
    </p:spTree>
    <p:extLst>
      <p:ext uri="{BB962C8B-B14F-4D97-AF65-F5344CB8AC3E}">
        <p14:creationId xmlns:p14="http://schemas.microsoft.com/office/powerpoint/2010/main" val="716748417"/>
      </p:ext>
    </p:extLst>
  </p:cSld>
  <p:clrMapOvr>
    <a:masterClrMapping/>
  </p:clrMapOvr>
  <p:extLst>
    <p:ext uri="{DCECCB84-F9BA-43D5-87BE-67443E8EF086}">
      <p15:sldGuideLst xmlns:p15="http://schemas.microsoft.com/office/powerpoint/2012/main">
        <p15:guide id="1" orient="horz" pos="212" userDrawn="1">
          <p15:clr>
            <a:srgbClr val="FBAE40"/>
          </p15:clr>
        </p15:guide>
        <p15:guide id="2" pos="15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eere Folie mit 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864585847"/>
      </p:ext>
    </p:extLst>
  </p:cSld>
  <p:clrMapOvr>
    <a:masterClrMapping/>
  </p:clrMapOvr>
  <p:extLst>
    <p:ext uri="{DCECCB84-F9BA-43D5-87BE-67443E8EF086}">
      <p15:sldGuideLst xmlns:p15="http://schemas.microsoft.com/office/powerpoint/2012/main">
        <p15:guide id="1" orient="horz" pos="3183" userDrawn="1">
          <p15:clr>
            <a:srgbClr val="FBAE40"/>
          </p15:clr>
        </p15:guide>
        <p15:guide id="2" pos="508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Benutzerdefiniertes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45000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Standardfolie Bullets nummeriert">
    <p:spTree>
      <p:nvGrpSpPr>
        <p:cNvPr id="1" name=""/>
        <p:cNvGrpSpPr/>
        <p:nvPr/>
      </p:nvGrpSpPr>
      <p:grpSpPr>
        <a:xfrm>
          <a:off x="0" y="0"/>
          <a:ext cx="0" cy="0"/>
          <a:chOff x="0" y="0"/>
          <a:chExt cx="0" cy="0"/>
        </a:xfrm>
      </p:grpSpPr>
      <p:sp>
        <p:nvSpPr>
          <p:cNvPr id="7" name="Textplatzhalter 6"/>
          <p:cNvSpPr>
            <a:spLocks noGrp="1"/>
          </p:cNvSpPr>
          <p:nvPr>
            <p:ph type="body" sz="quarter" idx="10" hasCustomPrompt="1"/>
          </p:nvPr>
        </p:nvSpPr>
        <p:spPr>
          <a:xfrm>
            <a:off x="258025" y="1785200"/>
            <a:ext cx="7812088" cy="3275014"/>
          </a:xfrm>
        </p:spPr>
        <p:txBody>
          <a:bodyPr/>
          <a:lstStyle>
            <a:lvl1pPr marL="342900" indent="-342900">
              <a:buFont typeface="+mj-lt"/>
              <a:buAutoNum type="arabicPeriod"/>
              <a:defRPr/>
            </a:lvl1pPr>
            <a:lvl2pPr marL="800100" indent="-342900">
              <a:buFont typeface="+mj-lt"/>
              <a:buAutoNum type="alphaLcParenR"/>
              <a:defRPr/>
            </a:lvl2pPr>
            <a:lvl3pPr marL="1257300" indent="-342900">
              <a:buFont typeface="+mj-lt"/>
              <a:buAutoNum type="arabicPeriod"/>
              <a:defRPr/>
            </a:lvl3pPr>
            <a:lvl4pPr marL="1714500" indent="-342900">
              <a:buFont typeface="+mj-lt"/>
              <a:buAutoNum type="arabicPeriod"/>
              <a:defRPr/>
            </a:lvl4pPr>
            <a:lvl5pPr marL="2171700" indent="-342900">
              <a:buFont typeface="+mj-lt"/>
              <a:buAutoNum type="arabicPeriod"/>
              <a:defRPr/>
            </a:lvl5pPr>
          </a:lstStyle>
          <a:p>
            <a:pPr lvl="0"/>
            <a:r>
              <a:rPr lang="de-DE" dirty="0"/>
              <a:t>Erste Ebene</a:t>
            </a:r>
          </a:p>
          <a:p>
            <a:pPr lvl="1"/>
            <a:r>
              <a:rPr lang="de-DE" dirty="0"/>
              <a:t>Zweite Ebene</a:t>
            </a:r>
          </a:p>
        </p:txBody>
      </p:sp>
      <p:sp>
        <p:nvSpPr>
          <p:cNvPr id="2" name="Titel 1"/>
          <p:cNvSpPr>
            <a:spLocks noGrp="1"/>
          </p:cNvSpPr>
          <p:nvPr>
            <p:ph type="title"/>
          </p:nvPr>
        </p:nvSpPr>
        <p:spPr>
          <a:xfrm>
            <a:off x="258083" y="347436"/>
            <a:ext cx="7806418" cy="1175967"/>
          </a:xfrm>
        </p:spPr>
        <p:txBody>
          <a:bodyPr anchor="t">
            <a:normAutofit/>
          </a:bodyPr>
          <a:lstStyle>
            <a:lvl1pPr>
              <a:defRPr sz="3500"/>
            </a:lvl1pPr>
          </a:lstStyle>
          <a:p>
            <a:r>
              <a:rPr lang="de-DE" dirty="0"/>
              <a:t>Titelmasterformat durch Klicken bearbeiten</a:t>
            </a:r>
          </a:p>
        </p:txBody>
      </p:sp>
    </p:spTree>
    <p:extLst>
      <p:ext uri="{BB962C8B-B14F-4D97-AF65-F5344CB8AC3E}">
        <p14:creationId xmlns:p14="http://schemas.microsoft.com/office/powerpoint/2010/main" val="3299925436"/>
      </p:ext>
    </p:extLst>
  </p:cSld>
  <p:clrMapOvr>
    <a:masterClrMapping/>
  </p:clrMapOvr>
  <p:extLst>
    <p:ext uri="{DCECCB84-F9BA-43D5-87BE-67443E8EF086}">
      <p15:sldGuideLst xmlns:p15="http://schemas.microsoft.com/office/powerpoint/2012/main">
        <p15:guide id="1" orient="horz" pos="212">
          <p15:clr>
            <a:srgbClr val="FBAE40"/>
          </p15:clr>
        </p15:guide>
        <p15:guide id="2" pos="158">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ndardfolie Text">
    <p:spTree>
      <p:nvGrpSpPr>
        <p:cNvPr id="1" name=""/>
        <p:cNvGrpSpPr/>
        <p:nvPr/>
      </p:nvGrpSpPr>
      <p:grpSpPr>
        <a:xfrm>
          <a:off x="0" y="0"/>
          <a:ext cx="0" cy="0"/>
          <a:chOff x="0" y="0"/>
          <a:chExt cx="0" cy="0"/>
        </a:xfrm>
      </p:grpSpPr>
      <p:sp>
        <p:nvSpPr>
          <p:cNvPr id="7" name="Textplatzhalter 6"/>
          <p:cNvSpPr>
            <a:spLocks noGrp="1"/>
          </p:cNvSpPr>
          <p:nvPr>
            <p:ph type="body" sz="quarter" idx="10" hasCustomPrompt="1"/>
          </p:nvPr>
        </p:nvSpPr>
        <p:spPr>
          <a:xfrm>
            <a:off x="258081" y="1785200"/>
            <a:ext cx="7804831" cy="3275014"/>
          </a:xfrm>
        </p:spPr>
        <p:txBody>
          <a:bodyPr/>
          <a:lstStyle>
            <a:lvl1pPr marL="0" indent="0">
              <a:lnSpc>
                <a:spcPct val="130000"/>
              </a:lnSpc>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dirty="0"/>
              <a:t>Text einfügen</a:t>
            </a:r>
          </a:p>
        </p:txBody>
      </p:sp>
      <p:sp>
        <p:nvSpPr>
          <p:cNvPr id="2" name="Titel 1"/>
          <p:cNvSpPr>
            <a:spLocks noGrp="1"/>
          </p:cNvSpPr>
          <p:nvPr>
            <p:ph type="title"/>
          </p:nvPr>
        </p:nvSpPr>
        <p:spPr>
          <a:xfrm>
            <a:off x="258083" y="347436"/>
            <a:ext cx="7806418" cy="1175967"/>
          </a:xfrm>
        </p:spPr>
        <p:txBody>
          <a:bodyPr anchor="t">
            <a:normAutofit/>
          </a:bodyPr>
          <a:lstStyle>
            <a:lvl1pPr>
              <a:defRPr sz="3500"/>
            </a:lvl1pPr>
          </a:lstStyle>
          <a:p>
            <a:r>
              <a:rPr lang="de-DE" dirty="0"/>
              <a:t>Titelmasterformat durch Klicken bearbeiten</a:t>
            </a:r>
          </a:p>
        </p:txBody>
      </p:sp>
    </p:spTree>
    <p:extLst>
      <p:ext uri="{BB962C8B-B14F-4D97-AF65-F5344CB8AC3E}">
        <p14:creationId xmlns:p14="http://schemas.microsoft.com/office/powerpoint/2010/main" val="392749127"/>
      </p:ext>
    </p:extLst>
  </p:cSld>
  <p:clrMapOvr>
    <a:masterClrMapping/>
  </p:clrMapOvr>
  <p:extLst>
    <p:ext uri="{DCECCB84-F9BA-43D5-87BE-67443E8EF086}">
      <p15:sldGuideLst xmlns:p15="http://schemas.microsoft.com/office/powerpoint/2012/main">
        <p15:guide id="1" orient="horz" pos="212">
          <p15:clr>
            <a:srgbClr val="FBAE40"/>
          </p15:clr>
        </p15:guide>
        <p15:guide id="2" pos="15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ur Titel - ohne Logo">
    <p:spTree>
      <p:nvGrpSpPr>
        <p:cNvPr id="1" name=""/>
        <p:cNvGrpSpPr/>
        <p:nvPr/>
      </p:nvGrpSpPr>
      <p:grpSpPr>
        <a:xfrm>
          <a:off x="0" y="0"/>
          <a:ext cx="0" cy="0"/>
          <a:chOff x="0" y="0"/>
          <a:chExt cx="0" cy="0"/>
        </a:xfrm>
      </p:grpSpPr>
      <p:sp>
        <p:nvSpPr>
          <p:cNvPr id="4" name="Rechteck 3"/>
          <p:cNvSpPr/>
          <p:nvPr userDrawn="1"/>
        </p:nvSpPr>
        <p:spPr>
          <a:xfrm>
            <a:off x="0" y="0"/>
            <a:ext cx="9144000" cy="5715000"/>
          </a:xfrm>
          <a:prstGeom prst="rect">
            <a:avLst/>
          </a:prstGeom>
          <a:solidFill>
            <a:srgbClr val="F6F5F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2" name="Titel 1"/>
          <p:cNvSpPr>
            <a:spLocks noGrp="1"/>
          </p:cNvSpPr>
          <p:nvPr>
            <p:ph type="title"/>
          </p:nvPr>
        </p:nvSpPr>
        <p:spPr>
          <a:xfrm>
            <a:off x="258083" y="347436"/>
            <a:ext cx="7806418" cy="1175967"/>
          </a:xfrm>
        </p:spPr>
        <p:txBody>
          <a:bodyPr anchor="t">
            <a:normAutofit/>
          </a:bodyPr>
          <a:lstStyle>
            <a:lvl1pPr>
              <a:defRPr sz="3500"/>
            </a:lvl1pPr>
          </a:lstStyle>
          <a:p>
            <a:r>
              <a:rPr lang="de-DE" dirty="0"/>
              <a:t>Titelmasterformat durch Klicken bearbeiten</a:t>
            </a:r>
          </a:p>
        </p:txBody>
      </p:sp>
      <p:sp>
        <p:nvSpPr>
          <p:cNvPr id="5" name="Bildplatzhalter 4"/>
          <p:cNvSpPr>
            <a:spLocks noGrp="1"/>
          </p:cNvSpPr>
          <p:nvPr>
            <p:ph type="pic" sz="quarter" idx="10" hasCustomPrompt="1"/>
          </p:nvPr>
        </p:nvSpPr>
        <p:spPr>
          <a:xfrm>
            <a:off x="0" y="1920875"/>
            <a:ext cx="9144000" cy="3794125"/>
          </a:xfrm>
        </p:spPr>
        <p:txBody>
          <a:bodyPr/>
          <a:lstStyle>
            <a:lvl1pPr>
              <a:defRPr/>
            </a:lvl1pPr>
          </a:lstStyle>
          <a:p>
            <a:r>
              <a:rPr lang="de-DE" dirty="0"/>
              <a:t>Bild/Screenshot</a:t>
            </a:r>
          </a:p>
        </p:txBody>
      </p:sp>
    </p:spTree>
    <p:extLst>
      <p:ext uri="{BB962C8B-B14F-4D97-AF65-F5344CB8AC3E}">
        <p14:creationId xmlns:p14="http://schemas.microsoft.com/office/powerpoint/2010/main" val="4000991439"/>
      </p:ext>
    </p:extLst>
  </p:cSld>
  <p:clrMapOvr>
    <a:masterClrMapping/>
  </p:clrMapOvr>
  <p:extLst>
    <p:ext uri="{DCECCB84-F9BA-43D5-87BE-67443E8EF086}">
      <p15:sldGuideLst xmlns:p15="http://schemas.microsoft.com/office/powerpoint/2012/main">
        <p15:guide id="1" orient="horz" pos="212">
          <p15:clr>
            <a:srgbClr val="FBAE40"/>
          </p15:clr>
        </p15:guide>
        <p15:guide id="2" pos="15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ere Folie mit Titel">
    <p:spTree>
      <p:nvGrpSpPr>
        <p:cNvPr id="1" name=""/>
        <p:cNvGrpSpPr/>
        <p:nvPr/>
      </p:nvGrpSpPr>
      <p:grpSpPr>
        <a:xfrm>
          <a:off x="0" y="0"/>
          <a:ext cx="0" cy="0"/>
          <a:chOff x="0" y="0"/>
          <a:chExt cx="0" cy="0"/>
        </a:xfrm>
      </p:grpSpPr>
      <p:sp>
        <p:nvSpPr>
          <p:cNvPr id="2" name="Titel 1"/>
          <p:cNvSpPr>
            <a:spLocks noGrp="1"/>
          </p:cNvSpPr>
          <p:nvPr>
            <p:ph type="title"/>
          </p:nvPr>
        </p:nvSpPr>
        <p:spPr>
          <a:xfrm>
            <a:off x="258083" y="347436"/>
            <a:ext cx="7806418" cy="1175967"/>
          </a:xfrm>
        </p:spPr>
        <p:txBody>
          <a:bodyPr anchor="t">
            <a:normAutofit/>
          </a:bodyPr>
          <a:lstStyle>
            <a:lvl1pPr>
              <a:defRPr sz="3500"/>
            </a:lvl1pPr>
          </a:lstStyle>
          <a:p>
            <a:r>
              <a:rPr lang="de-DE" dirty="0"/>
              <a:t>Titelmasterformat durch Klicken bearbeiten</a:t>
            </a:r>
          </a:p>
        </p:txBody>
      </p:sp>
    </p:spTree>
    <p:extLst>
      <p:ext uri="{BB962C8B-B14F-4D97-AF65-F5344CB8AC3E}">
        <p14:creationId xmlns:p14="http://schemas.microsoft.com/office/powerpoint/2010/main" val="2195297199"/>
      </p:ext>
    </p:extLst>
  </p:cSld>
  <p:clrMapOvr>
    <a:masterClrMapping/>
  </p:clrMapOvr>
  <p:extLst>
    <p:ext uri="{DCECCB84-F9BA-43D5-87BE-67443E8EF086}">
      <p15:sldGuideLst xmlns:p15="http://schemas.microsoft.com/office/powerpoint/2012/main">
        <p15:guide id="1" orient="horz" pos="212">
          <p15:clr>
            <a:srgbClr val="FBAE40"/>
          </p15:clr>
        </p15:guide>
        <p15:guide id="2" pos="15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ullets mit Bild rechts">
    <p:spTree>
      <p:nvGrpSpPr>
        <p:cNvPr id="1" name=""/>
        <p:cNvGrpSpPr/>
        <p:nvPr/>
      </p:nvGrpSpPr>
      <p:grpSpPr>
        <a:xfrm>
          <a:off x="0" y="0"/>
          <a:ext cx="0" cy="0"/>
          <a:chOff x="0" y="0"/>
          <a:chExt cx="0" cy="0"/>
        </a:xfrm>
      </p:grpSpPr>
      <p:sp>
        <p:nvSpPr>
          <p:cNvPr id="7" name="Textplatzhalter 6"/>
          <p:cNvSpPr>
            <a:spLocks noGrp="1"/>
          </p:cNvSpPr>
          <p:nvPr>
            <p:ph type="body" sz="quarter" idx="10"/>
          </p:nvPr>
        </p:nvSpPr>
        <p:spPr>
          <a:xfrm>
            <a:off x="258025" y="1785200"/>
            <a:ext cx="4304242" cy="3282213"/>
          </a:xfrm>
        </p:spPr>
        <p:txBody>
          <a:bodyPr/>
          <a:lstStyle/>
          <a:p>
            <a:pPr lvl="0"/>
            <a:r>
              <a:rPr lang="de-DE" dirty="0"/>
              <a:t>Formatvorlagen des Textmasters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2" name="Titel 1"/>
          <p:cNvSpPr>
            <a:spLocks noGrp="1"/>
          </p:cNvSpPr>
          <p:nvPr>
            <p:ph type="title" hasCustomPrompt="1"/>
          </p:nvPr>
        </p:nvSpPr>
        <p:spPr>
          <a:xfrm>
            <a:off x="258082" y="347436"/>
            <a:ext cx="4296985" cy="919389"/>
          </a:xfrm>
        </p:spPr>
        <p:txBody>
          <a:bodyPr anchor="t">
            <a:noAutofit/>
          </a:bodyPr>
          <a:lstStyle>
            <a:lvl1pPr>
              <a:defRPr sz="2800"/>
            </a:lvl1pPr>
          </a:lstStyle>
          <a:p>
            <a:r>
              <a:rPr lang="de-DE" dirty="0"/>
              <a:t>Durch Klicken bearbeiten</a:t>
            </a:r>
          </a:p>
        </p:txBody>
      </p:sp>
      <p:sp>
        <p:nvSpPr>
          <p:cNvPr id="6" name="Bildplatzhalter 17"/>
          <p:cNvSpPr>
            <a:spLocks noGrp="1"/>
          </p:cNvSpPr>
          <p:nvPr>
            <p:ph type="pic" sz="quarter" idx="11" hasCustomPrompt="1"/>
          </p:nvPr>
        </p:nvSpPr>
        <p:spPr>
          <a:xfrm>
            <a:off x="4555067" y="0"/>
            <a:ext cx="4588933" cy="5715000"/>
          </a:xfrm>
          <a:prstGeom prst="rect">
            <a:avLst/>
          </a:prstGeom>
        </p:spPr>
        <p:txBody>
          <a:bodyPr vert="horz"/>
          <a:lstStyle>
            <a:lvl1pPr marL="0" marR="0" indent="0" algn="l" defTabSz="457200" rtl="0" eaLnBrk="1" fontAlgn="auto" latinLnBrk="0" hangingPunct="1">
              <a:lnSpc>
                <a:spcPct val="100000"/>
              </a:lnSpc>
              <a:spcBef>
                <a:spcPts val="0"/>
              </a:spcBef>
              <a:spcAft>
                <a:spcPts val="300"/>
              </a:spcAft>
              <a:buClrTx/>
              <a:buSzTx/>
              <a:buFont typeface="Symbol" panose="05050102010706020507" pitchFamily="18" charset="2"/>
              <a:buNone/>
              <a:tabLst/>
              <a:defRPr/>
            </a:lvl1pPr>
          </a:lstStyle>
          <a:p>
            <a:pPr marL="342900" marR="0" lvl="0" indent="-342900" algn="l" defTabSz="457200" rtl="0" eaLnBrk="1" fontAlgn="auto" latinLnBrk="0" hangingPunct="1">
              <a:lnSpc>
                <a:spcPct val="100000"/>
              </a:lnSpc>
              <a:spcBef>
                <a:spcPts val="0"/>
              </a:spcBef>
              <a:spcAft>
                <a:spcPts val="300"/>
              </a:spcAft>
              <a:buClrTx/>
              <a:buSzTx/>
              <a:buFont typeface="Symbol" panose="05050102010706020507" pitchFamily="18" charset="2"/>
              <a:buChar char="¾"/>
              <a:tabLst/>
              <a:defRPr/>
            </a:pPr>
            <a:r>
              <a:rPr lang="de-DE" dirty="0"/>
              <a:t>Bild einfügen</a:t>
            </a:r>
          </a:p>
        </p:txBody>
      </p:sp>
    </p:spTree>
    <p:extLst>
      <p:ext uri="{BB962C8B-B14F-4D97-AF65-F5344CB8AC3E}">
        <p14:creationId xmlns:p14="http://schemas.microsoft.com/office/powerpoint/2010/main" val="1619899701"/>
      </p:ext>
    </p:extLst>
  </p:cSld>
  <p:clrMapOvr>
    <a:masterClrMapping/>
  </p:clrMapOvr>
  <p:extLst>
    <p:ext uri="{DCECCB84-F9BA-43D5-87BE-67443E8EF086}">
      <p15:sldGuideLst xmlns:p15="http://schemas.microsoft.com/office/powerpoint/2012/main">
        <p15:guide id="1" orient="horz" pos="212">
          <p15:clr>
            <a:srgbClr val="FBAE40"/>
          </p15:clr>
        </p15:guide>
        <p15:guide id="2" pos="15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Bild-rechts-Logo-lang">
    <p:spTree>
      <p:nvGrpSpPr>
        <p:cNvPr id="1" name=""/>
        <p:cNvGrpSpPr/>
        <p:nvPr/>
      </p:nvGrpSpPr>
      <p:grpSpPr>
        <a:xfrm>
          <a:off x="0" y="0"/>
          <a:ext cx="0" cy="0"/>
          <a:chOff x="0" y="0"/>
          <a:chExt cx="0" cy="0"/>
        </a:xfrm>
      </p:grpSpPr>
      <p:sp>
        <p:nvSpPr>
          <p:cNvPr id="18" name="Bildplatzhalter 17"/>
          <p:cNvSpPr>
            <a:spLocks noGrp="1"/>
          </p:cNvSpPr>
          <p:nvPr>
            <p:ph type="pic" sz="quarter" idx="10"/>
          </p:nvPr>
        </p:nvSpPr>
        <p:spPr>
          <a:xfrm>
            <a:off x="4555067" y="0"/>
            <a:ext cx="4588932" cy="5715000"/>
          </a:xfrm>
          <a:prstGeom prst="rect">
            <a:avLst/>
          </a:prstGeom>
        </p:spPr>
        <p:txBody>
          <a:bodyPr vert="horz"/>
          <a:lstStyle/>
          <a:p>
            <a:endParaRPr lang="de-DE"/>
          </a:p>
        </p:txBody>
      </p:sp>
      <p:sp>
        <p:nvSpPr>
          <p:cNvPr id="3" name="Titel 1">
            <a:extLst>
              <a:ext uri="{FF2B5EF4-FFF2-40B4-BE49-F238E27FC236}">
                <a16:creationId xmlns:a16="http://schemas.microsoft.com/office/drawing/2014/main" id="{D8A7658D-B95F-4B0F-BBBB-5051D08EC845}"/>
              </a:ext>
            </a:extLst>
          </p:cNvPr>
          <p:cNvSpPr>
            <a:spLocks noGrp="1"/>
          </p:cNvSpPr>
          <p:nvPr>
            <p:ph type="title"/>
          </p:nvPr>
        </p:nvSpPr>
        <p:spPr>
          <a:xfrm>
            <a:off x="258025" y="343750"/>
            <a:ext cx="4299575" cy="1189038"/>
          </a:xfrm>
        </p:spPr>
        <p:txBody>
          <a:bodyPr>
            <a:noAutofit/>
          </a:bodyPr>
          <a:lstStyle>
            <a:lvl1pPr>
              <a:defRPr sz="2800"/>
            </a:lvl1pPr>
          </a:lstStyle>
          <a:p>
            <a:r>
              <a:rPr lang="de-DE" dirty="0"/>
              <a:t>Titelmasterformat durch Klicken bearbeiten</a:t>
            </a:r>
          </a:p>
        </p:txBody>
      </p:sp>
      <p:sp>
        <p:nvSpPr>
          <p:cNvPr id="4" name="Textplatzhalter 6">
            <a:extLst>
              <a:ext uri="{FF2B5EF4-FFF2-40B4-BE49-F238E27FC236}">
                <a16:creationId xmlns:a16="http://schemas.microsoft.com/office/drawing/2014/main" id="{FFEFDF6C-52DE-4CC6-B415-57EC645AA412}"/>
              </a:ext>
            </a:extLst>
          </p:cNvPr>
          <p:cNvSpPr>
            <a:spLocks noGrp="1"/>
          </p:cNvSpPr>
          <p:nvPr>
            <p:ph type="body" sz="quarter" idx="11" hasCustomPrompt="1"/>
          </p:nvPr>
        </p:nvSpPr>
        <p:spPr>
          <a:xfrm>
            <a:off x="258025" y="1785200"/>
            <a:ext cx="4304242" cy="3289413"/>
          </a:xfrm>
        </p:spPr>
        <p:txBody>
          <a:bodyP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dirty="0"/>
              <a:t>Formatvorlagen des Textmasters bearbeiten</a:t>
            </a:r>
          </a:p>
        </p:txBody>
      </p:sp>
    </p:spTree>
    <p:extLst>
      <p:ext uri="{BB962C8B-B14F-4D97-AF65-F5344CB8AC3E}">
        <p14:creationId xmlns:p14="http://schemas.microsoft.com/office/powerpoint/2010/main" val="2114566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ext-Bild-links-Logo-lang">
    <p:spTree>
      <p:nvGrpSpPr>
        <p:cNvPr id="1" name=""/>
        <p:cNvGrpSpPr/>
        <p:nvPr/>
      </p:nvGrpSpPr>
      <p:grpSpPr>
        <a:xfrm>
          <a:off x="0" y="0"/>
          <a:ext cx="0" cy="0"/>
          <a:chOff x="0" y="0"/>
          <a:chExt cx="0" cy="0"/>
        </a:xfrm>
      </p:grpSpPr>
      <p:sp>
        <p:nvSpPr>
          <p:cNvPr id="18" name="Bildplatzhalter 17"/>
          <p:cNvSpPr>
            <a:spLocks noGrp="1"/>
          </p:cNvSpPr>
          <p:nvPr>
            <p:ph type="pic" sz="quarter" idx="10"/>
          </p:nvPr>
        </p:nvSpPr>
        <p:spPr>
          <a:xfrm>
            <a:off x="0" y="0"/>
            <a:ext cx="4588932" cy="5715000"/>
          </a:xfrm>
          <a:prstGeom prst="rect">
            <a:avLst/>
          </a:prstGeom>
        </p:spPr>
        <p:txBody>
          <a:bodyPr vert="horz"/>
          <a:lstStyle/>
          <a:p>
            <a:endParaRPr lang="de-DE"/>
          </a:p>
        </p:txBody>
      </p:sp>
      <p:sp>
        <p:nvSpPr>
          <p:cNvPr id="3" name="Titel 1">
            <a:extLst>
              <a:ext uri="{FF2B5EF4-FFF2-40B4-BE49-F238E27FC236}">
                <a16:creationId xmlns:a16="http://schemas.microsoft.com/office/drawing/2014/main" id="{270C265A-AA91-4E72-AEBC-C8DB01838677}"/>
              </a:ext>
            </a:extLst>
          </p:cNvPr>
          <p:cNvSpPr>
            <a:spLocks noGrp="1"/>
          </p:cNvSpPr>
          <p:nvPr>
            <p:ph type="title" hasCustomPrompt="1"/>
          </p:nvPr>
        </p:nvSpPr>
        <p:spPr>
          <a:xfrm>
            <a:off x="4581733" y="349100"/>
            <a:ext cx="3475567" cy="1189038"/>
          </a:xfrm>
        </p:spPr>
        <p:txBody>
          <a:bodyPr>
            <a:noAutofit/>
          </a:bodyPr>
          <a:lstStyle>
            <a:lvl1pPr>
              <a:defRPr sz="2800"/>
            </a:lvl1pPr>
          </a:lstStyle>
          <a:p>
            <a:r>
              <a:rPr lang="de-DE" dirty="0"/>
              <a:t>Titelmaster-format</a:t>
            </a:r>
          </a:p>
        </p:txBody>
      </p:sp>
      <p:sp>
        <p:nvSpPr>
          <p:cNvPr id="5" name="Textplatzhalter 6">
            <a:extLst>
              <a:ext uri="{FF2B5EF4-FFF2-40B4-BE49-F238E27FC236}">
                <a16:creationId xmlns:a16="http://schemas.microsoft.com/office/drawing/2014/main" id="{956A0E9C-D8E8-43BE-AA1E-FCA1BDE6B8B8}"/>
              </a:ext>
            </a:extLst>
          </p:cNvPr>
          <p:cNvSpPr>
            <a:spLocks noGrp="1"/>
          </p:cNvSpPr>
          <p:nvPr>
            <p:ph type="body" sz="quarter" idx="11"/>
          </p:nvPr>
        </p:nvSpPr>
        <p:spPr>
          <a:xfrm>
            <a:off x="4588932" y="1785201"/>
            <a:ext cx="3475568" cy="3211600"/>
          </a:xfrm>
        </p:spPr>
        <p:txBody>
          <a:bodyPr/>
          <a:lstStyle/>
          <a:p>
            <a:pPr lvl="0"/>
            <a:r>
              <a:rPr lang="de-DE" dirty="0"/>
              <a:t>Formatvorlagen des Textmasters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34493925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Bild-links-Logo-lang">
    <p:spTree>
      <p:nvGrpSpPr>
        <p:cNvPr id="1" name=""/>
        <p:cNvGrpSpPr/>
        <p:nvPr/>
      </p:nvGrpSpPr>
      <p:grpSpPr>
        <a:xfrm>
          <a:off x="0" y="0"/>
          <a:ext cx="0" cy="0"/>
          <a:chOff x="0" y="0"/>
          <a:chExt cx="0" cy="0"/>
        </a:xfrm>
      </p:grpSpPr>
      <p:sp>
        <p:nvSpPr>
          <p:cNvPr id="18" name="Bildplatzhalter 17"/>
          <p:cNvSpPr>
            <a:spLocks noGrp="1"/>
          </p:cNvSpPr>
          <p:nvPr>
            <p:ph type="pic" sz="quarter" idx="10"/>
          </p:nvPr>
        </p:nvSpPr>
        <p:spPr>
          <a:xfrm>
            <a:off x="0" y="0"/>
            <a:ext cx="4588932" cy="5715000"/>
          </a:xfrm>
          <a:prstGeom prst="rect">
            <a:avLst/>
          </a:prstGeom>
        </p:spPr>
        <p:txBody>
          <a:bodyPr vert="horz"/>
          <a:lstStyle/>
          <a:p>
            <a:endParaRPr lang="de-DE"/>
          </a:p>
        </p:txBody>
      </p:sp>
      <p:sp>
        <p:nvSpPr>
          <p:cNvPr id="3" name="Titel 1">
            <a:extLst>
              <a:ext uri="{FF2B5EF4-FFF2-40B4-BE49-F238E27FC236}">
                <a16:creationId xmlns:a16="http://schemas.microsoft.com/office/drawing/2014/main" id="{270C265A-AA91-4E72-AEBC-C8DB01838677}"/>
              </a:ext>
            </a:extLst>
          </p:cNvPr>
          <p:cNvSpPr>
            <a:spLocks noGrp="1"/>
          </p:cNvSpPr>
          <p:nvPr>
            <p:ph type="title" hasCustomPrompt="1"/>
          </p:nvPr>
        </p:nvSpPr>
        <p:spPr>
          <a:xfrm>
            <a:off x="4581733" y="349100"/>
            <a:ext cx="3475567" cy="1189038"/>
          </a:xfrm>
        </p:spPr>
        <p:txBody>
          <a:bodyPr>
            <a:noAutofit/>
          </a:bodyPr>
          <a:lstStyle>
            <a:lvl1pPr>
              <a:defRPr sz="2800"/>
            </a:lvl1pPr>
          </a:lstStyle>
          <a:p>
            <a:r>
              <a:rPr lang="de-DE" dirty="0"/>
              <a:t>Titelmaster-format</a:t>
            </a:r>
          </a:p>
        </p:txBody>
      </p:sp>
      <p:sp>
        <p:nvSpPr>
          <p:cNvPr id="4" name="Textplatzhalter 6">
            <a:extLst>
              <a:ext uri="{FF2B5EF4-FFF2-40B4-BE49-F238E27FC236}">
                <a16:creationId xmlns:a16="http://schemas.microsoft.com/office/drawing/2014/main" id="{7AD7B481-1E33-4E4C-A42D-F45D8C6F22DA}"/>
              </a:ext>
            </a:extLst>
          </p:cNvPr>
          <p:cNvSpPr>
            <a:spLocks noGrp="1"/>
          </p:cNvSpPr>
          <p:nvPr>
            <p:ph type="body" sz="quarter" idx="11" hasCustomPrompt="1"/>
          </p:nvPr>
        </p:nvSpPr>
        <p:spPr>
          <a:xfrm>
            <a:off x="4588932" y="1785200"/>
            <a:ext cx="3475568" cy="3289413"/>
          </a:xfrm>
        </p:spPr>
        <p:txBody>
          <a:bodyP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dirty="0"/>
              <a:t>Formatvorlagen des Textmasters bearbeiten</a:t>
            </a:r>
          </a:p>
        </p:txBody>
      </p:sp>
    </p:spTree>
    <p:extLst>
      <p:ext uri="{BB962C8B-B14F-4D97-AF65-F5344CB8AC3E}">
        <p14:creationId xmlns:p14="http://schemas.microsoft.com/office/powerpoint/2010/main" val="488736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F5F0"/>
        </a:solidFill>
        <a:effectLst/>
      </p:bgPr>
    </p:bg>
    <p:spTree>
      <p:nvGrpSpPr>
        <p:cNvPr id="1" name=""/>
        <p:cNvGrpSpPr/>
        <p:nvPr/>
      </p:nvGrpSpPr>
      <p:grpSpPr>
        <a:xfrm>
          <a:off x="0" y="0"/>
          <a:ext cx="0" cy="0"/>
          <a:chOff x="0" y="0"/>
          <a:chExt cx="0" cy="0"/>
        </a:xfrm>
      </p:grpSpPr>
      <p:sp>
        <p:nvSpPr>
          <p:cNvPr id="7" name="Textplatzhalter 6"/>
          <p:cNvSpPr>
            <a:spLocks noGrp="1"/>
          </p:cNvSpPr>
          <p:nvPr>
            <p:ph type="body" idx="1"/>
          </p:nvPr>
        </p:nvSpPr>
        <p:spPr>
          <a:xfrm>
            <a:off x="258025" y="1785201"/>
            <a:ext cx="8633975" cy="3291968"/>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8" name="Titelplatzhalter 7"/>
          <p:cNvSpPr>
            <a:spLocks noGrp="1"/>
          </p:cNvSpPr>
          <p:nvPr>
            <p:ph type="title"/>
          </p:nvPr>
        </p:nvSpPr>
        <p:spPr>
          <a:xfrm>
            <a:off x="258025" y="343750"/>
            <a:ext cx="8633975" cy="1189038"/>
          </a:xfrm>
          <a:prstGeom prst="rect">
            <a:avLst/>
          </a:prstGeom>
        </p:spPr>
        <p:txBody>
          <a:bodyPr vert="horz" lIns="91440" tIns="45720" rIns="91440" bIns="45720" rtlCol="0" anchor="t">
            <a:normAutofit/>
          </a:bodyPr>
          <a:lstStyle/>
          <a:p>
            <a:r>
              <a:rPr lang="de-DE" dirty="0"/>
              <a:t>Mastertitelformat bearbeiten</a:t>
            </a:r>
          </a:p>
        </p:txBody>
      </p:sp>
      <p:pic>
        <p:nvPicPr>
          <p:cNvPr id="3" name="Grafik 2">
            <a:extLst>
              <a:ext uri="{FF2B5EF4-FFF2-40B4-BE49-F238E27FC236}">
                <a16:creationId xmlns:a16="http://schemas.microsoft.com/office/drawing/2014/main" id="{469FE250-17CC-4226-B2D8-BAC991DC49BD}"/>
              </a:ext>
            </a:extLst>
          </p:cNvPr>
          <p:cNvPicPr>
            <a:picLocks noChangeAspect="1"/>
          </p:cNvPicPr>
          <p:nvPr userDrawn="1"/>
        </p:nvPicPr>
        <p:blipFill>
          <a:blip r:embed="rId13" cstate="hqprint">
            <a:extLst>
              <a:ext uri="{28A0092B-C50C-407E-A947-70E740481C1C}">
                <a14:useLocalDpi xmlns:a14="http://schemas.microsoft.com/office/drawing/2010/main"/>
              </a:ext>
            </a:extLst>
          </a:blip>
          <a:stretch>
            <a:fillRect/>
          </a:stretch>
        </p:blipFill>
        <p:spPr>
          <a:xfrm>
            <a:off x="4263095" y="5371250"/>
            <a:ext cx="632209" cy="158186"/>
          </a:xfrm>
          <a:prstGeom prst="rect">
            <a:avLst/>
          </a:prstGeom>
        </p:spPr>
      </p:pic>
    </p:spTree>
    <p:extLst>
      <p:ext uri="{BB962C8B-B14F-4D97-AF65-F5344CB8AC3E}">
        <p14:creationId xmlns:p14="http://schemas.microsoft.com/office/powerpoint/2010/main" val="2869525912"/>
      </p:ext>
    </p:extLst>
  </p:cSld>
  <p:clrMap bg1="lt1" tx1="dk1" bg2="lt2" tx2="dk2" accent1="accent1" accent2="accent2" accent3="accent3" accent4="accent4" accent5="accent5" accent6="accent6" hlink="hlink" folHlink="folHlink"/>
  <p:sldLayoutIdLst>
    <p:sldLayoutId id="2147483661" r:id="rId1"/>
    <p:sldLayoutId id="2147483665" r:id="rId2"/>
    <p:sldLayoutId id="2147483662" r:id="rId3"/>
    <p:sldLayoutId id="2147483666" r:id="rId4"/>
    <p:sldLayoutId id="2147483667" r:id="rId5"/>
    <p:sldLayoutId id="2147483663" r:id="rId6"/>
    <p:sldLayoutId id="2147483651" r:id="rId7"/>
    <p:sldLayoutId id="2147483678" r:id="rId8"/>
    <p:sldLayoutId id="2147483652" r:id="rId9"/>
    <p:sldLayoutId id="2147483650" r:id="rId10"/>
    <p:sldLayoutId id="2147483680" r:id="rId11"/>
  </p:sldLayoutIdLst>
  <p:txStyles>
    <p:titleStyle>
      <a:lvl1pPr algn="l" defTabSz="457200" rtl="0" eaLnBrk="1" latinLnBrk="0" hangingPunct="1">
        <a:lnSpc>
          <a:spcPct val="90000"/>
        </a:lnSpc>
        <a:spcBef>
          <a:spcPct val="0"/>
        </a:spcBef>
        <a:buNone/>
        <a:defRPr lang="en-US" sz="3500" b="0" i="0" u="none" strike="noStrike" kern="1200" spc="80" baseline="0" smtClean="0">
          <a:solidFill>
            <a:schemeClr val="tx1"/>
          </a:solidFill>
          <a:latin typeface="Poppins SemiBold"/>
          <a:ea typeface="+mj-ea"/>
          <a:cs typeface="Poppins"/>
        </a:defRPr>
      </a:lvl1pPr>
    </p:titleStyle>
    <p:bodyStyle>
      <a:lvl1pPr marL="342900" indent="-342900" algn="l" defTabSz="457200" rtl="0" eaLnBrk="1" latinLnBrk="0" hangingPunct="1">
        <a:lnSpc>
          <a:spcPct val="90000"/>
        </a:lnSpc>
        <a:spcBef>
          <a:spcPts val="0"/>
        </a:spcBef>
        <a:spcAft>
          <a:spcPts val="300"/>
        </a:spcAft>
        <a:buFont typeface="Symbol" panose="05050102010706020507" pitchFamily="18" charset="2"/>
        <a:buChar char="¾"/>
        <a:defRPr sz="1600" kern="1200">
          <a:solidFill>
            <a:schemeClr val="tx1"/>
          </a:solidFill>
          <a:latin typeface="Poppins"/>
          <a:ea typeface="+mn-ea"/>
          <a:cs typeface="Poppins"/>
        </a:defRPr>
      </a:lvl1pPr>
      <a:lvl2pPr marL="742950" indent="-285750" algn="l" defTabSz="457200" rtl="0" eaLnBrk="1" latinLnBrk="0" hangingPunct="1">
        <a:lnSpc>
          <a:spcPct val="90000"/>
        </a:lnSpc>
        <a:spcBef>
          <a:spcPts val="0"/>
        </a:spcBef>
        <a:spcAft>
          <a:spcPts val="300"/>
        </a:spcAft>
        <a:buFont typeface="Symbol" panose="05050102010706020507" pitchFamily="18" charset="2"/>
        <a:buChar char="¾"/>
        <a:defRPr sz="1600" kern="1200">
          <a:solidFill>
            <a:schemeClr val="tx1"/>
          </a:solidFill>
          <a:latin typeface="Poppins"/>
          <a:ea typeface="+mn-ea"/>
          <a:cs typeface="Poppins"/>
        </a:defRPr>
      </a:lvl2pPr>
      <a:lvl3pPr marL="1143000" indent="-228600" algn="l" defTabSz="457200" rtl="0" eaLnBrk="1" latinLnBrk="0" hangingPunct="1">
        <a:lnSpc>
          <a:spcPct val="90000"/>
        </a:lnSpc>
        <a:spcBef>
          <a:spcPts val="0"/>
        </a:spcBef>
        <a:spcAft>
          <a:spcPts val="300"/>
        </a:spcAft>
        <a:buFont typeface="Symbol" panose="05050102010706020507" pitchFamily="18" charset="2"/>
        <a:buChar char="¾"/>
        <a:defRPr sz="1600" kern="1200">
          <a:solidFill>
            <a:schemeClr val="tx1"/>
          </a:solidFill>
          <a:latin typeface="Poppins"/>
          <a:ea typeface="+mn-ea"/>
          <a:cs typeface="Poppins"/>
        </a:defRPr>
      </a:lvl3pPr>
      <a:lvl4pPr marL="1600200" indent="-228600" algn="l" defTabSz="457200" rtl="0" eaLnBrk="1" latinLnBrk="0" hangingPunct="1">
        <a:lnSpc>
          <a:spcPct val="90000"/>
        </a:lnSpc>
        <a:spcBef>
          <a:spcPts val="0"/>
        </a:spcBef>
        <a:spcAft>
          <a:spcPts val="300"/>
        </a:spcAft>
        <a:buFont typeface="Symbol" panose="05050102010706020507" pitchFamily="18" charset="2"/>
        <a:buChar char="¾"/>
        <a:defRPr sz="1600" kern="1200">
          <a:solidFill>
            <a:schemeClr val="tx1"/>
          </a:solidFill>
          <a:latin typeface="Poppins"/>
          <a:ea typeface="+mn-ea"/>
          <a:cs typeface="Poppins"/>
        </a:defRPr>
      </a:lvl4pPr>
      <a:lvl5pPr marL="2057400" indent="-228600" algn="l" defTabSz="457200" rtl="0" eaLnBrk="1" latinLnBrk="0" hangingPunct="1">
        <a:lnSpc>
          <a:spcPct val="90000"/>
        </a:lnSpc>
        <a:spcBef>
          <a:spcPts val="0"/>
        </a:spcBef>
        <a:spcAft>
          <a:spcPts val="300"/>
        </a:spcAft>
        <a:buFont typeface="Symbol" panose="05050102010706020507" pitchFamily="18" charset="2"/>
        <a:buChar char="¾"/>
        <a:defRPr sz="1600" kern="1200">
          <a:solidFill>
            <a:schemeClr val="tx1"/>
          </a:solidFill>
          <a:latin typeface="Poppins"/>
          <a:ea typeface="+mn-ea"/>
          <a:cs typeface="Poppin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2" userDrawn="1">
          <p15:clr>
            <a:srgbClr val="F26B43"/>
          </p15:clr>
        </p15:guide>
        <p15:guide id="2" pos="2880" userDrawn="1">
          <p15:clr>
            <a:srgbClr val="F26B43"/>
          </p15:clr>
        </p15:guide>
        <p15:guide id="3" orient="horz" pos="961" userDrawn="1">
          <p15:clr>
            <a:srgbClr val="F26B43"/>
          </p15:clr>
        </p15:guide>
        <p15:guide id="4" pos="5080" userDrawn="1">
          <p15:clr>
            <a:srgbClr val="F26B43"/>
          </p15:clr>
        </p15:guide>
        <p15:guide id="5" orient="horz" pos="3183" userDrawn="1">
          <p15:clr>
            <a:srgbClr val="F26B43"/>
          </p15:clr>
        </p15:guide>
        <p15:guide id="6" orient="horz" pos="1120" userDrawn="1">
          <p15:clr>
            <a:srgbClr val="F26B43"/>
          </p15:clr>
        </p15:guide>
        <p15:guide id="7" pos="15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2"/>
          <p:cNvSpPr>
            <a:spLocks noGrp="1"/>
          </p:cNvSpPr>
          <p:nvPr>
            <p:ph type="title" idx="4294967295"/>
          </p:nvPr>
        </p:nvSpPr>
        <p:spPr>
          <a:xfrm>
            <a:off x="258082" y="343807"/>
            <a:ext cx="7813675" cy="428249"/>
          </a:xfrm>
          <a:prstGeom prst="rect">
            <a:avLst/>
          </a:prstGeom>
          <a:noFill/>
        </p:spPr>
        <p:txBody>
          <a:bodyPr vert="horz" lIns="91440" tIns="45720" rIns="91440" bIns="45720" rtlCol="0" anchor="t">
            <a:noAutofit/>
          </a:bodyPr>
          <a:lstStyle/>
          <a:p>
            <a:r>
              <a:rPr lang="de-DE" sz="2400" b="1" kern="0" dirty="0">
                <a:ln w="11430"/>
                <a:latin typeface="Tahoma" panose="020B0604030504040204" pitchFamily="34" charset="0"/>
                <a:ea typeface="Tahoma" panose="020B0604030504040204" pitchFamily="34" charset="0"/>
                <a:cs typeface="Tahoma" panose="020B0604030504040204" pitchFamily="34" charset="0"/>
              </a:rPr>
              <a:t>Persona-Profil: Arnold, Der Schüchterne</a:t>
            </a:r>
            <a:endParaRPr lang="de-DE" sz="2400" b="1" dirty="0">
              <a:latin typeface="Tahoma" panose="020B0604030504040204" pitchFamily="34" charset="0"/>
              <a:ea typeface="Tahoma" panose="020B0604030504040204" pitchFamily="34" charset="0"/>
              <a:cs typeface="Tahoma" panose="020B0604030504040204" pitchFamily="34" charset="0"/>
            </a:endParaRPr>
          </a:p>
        </p:txBody>
      </p:sp>
      <p:grpSp>
        <p:nvGrpSpPr>
          <p:cNvPr id="5" name="Gruppieren 4">
            <a:extLst>
              <a:ext uri="{FF2B5EF4-FFF2-40B4-BE49-F238E27FC236}">
                <a16:creationId xmlns:a16="http://schemas.microsoft.com/office/drawing/2014/main" id="{68A73E6E-4100-4207-9DB4-B55A4047ACEE}"/>
              </a:ext>
            </a:extLst>
          </p:cNvPr>
          <p:cNvGrpSpPr/>
          <p:nvPr/>
        </p:nvGrpSpPr>
        <p:grpSpPr>
          <a:xfrm>
            <a:off x="252288" y="969147"/>
            <a:ext cx="8635427" cy="4222280"/>
            <a:chOff x="252288" y="969147"/>
            <a:chExt cx="8635427" cy="4222280"/>
          </a:xfrm>
        </p:grpSpPr>
        <p:sp>
          <p:nvSpPr>
            <p:cNvPr id="3" name="Rechteck 2"/>
            <p:cNvSpPr/>
            <p:nvPr/>
          </p:nvSpPr>
          <p:spPr>
            <a:xfrm>
              <a:off x="7303340" y="969147"/>
              <a:ext cx="1258902" cy="1888353"/>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endParaRPr lang="de-DE" sz="800" dirty="0">
                <a:solidFill>
                  <a:srgbClr val="000000"/>
                </a:solidFill>
                <a:latin typeface="Tahoma" panose="020B0604030504040204" pitchFamily="34" charset="0"/>
                <a:ea typeface="Tahoma" panose="020B0604030504040204" pitchFamily="34" charset="0"/>
                <a:cs typeface="Tahoma" panose="020B0604030504040204" pitchFamily="34" charset="0"/>
              </a:endParaRPr>
            </a:p>
          </p:txBody>
        </p:sp>
        <p:sp>
          <p:nvSpPr>
            <p:cNvPr id="9" name="Rechteck 8"/>
            <p:cNvSpPr/>
            <p:nvPr/>
          </p:nvSpPr>
          <p:spPr>
            <a:xfrm>
              <a:off x="252288" y="990904"/>
              <a:ext cx="4057015" cy="74559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Hintergrund zur Person: (Beruf, Karriere, Bildung, Familie)</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Arnold arbeitet im IT-Support bei einer kleinen Firma</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Er hat eine gute Beziehung zu seiner Familie, jedoch gibt es nicht viel Kontakt</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Außer einigen Bekanntschaften aus der Schule und der Arbeit hat er nicht wirklich Freunde</a:t>
              </a:r>
            </a:p>
          </p:txBody>
        </p:sp>
        <p:sp>
          <p:nvSpPr>
            <p:cNvPr id="10" name="Rechteck 9"/>
            <p:cNvSpPr/>
            <p:nvPr/>
          </p:nvSpPr>
          <p:spPr>
            <a:xfrm>
              <a:off x="4376057" y="990900"/>
              <a:ext cx="2631016" cy="745593"/>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Demographie:</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21 Jahre alt</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Männlich</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Linz</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Wohnung, lebt allein</a:t>
              </a:r>
            </a:p>
            <a:p>
              <a:pPr algn="ctr"/>
              <a:endParaRPr lang="de-DE" sz="800" dirty="0">
                <a:latin typeface="Tahoma" panose="020B0604030504040204" pitchFamily="34" charset="0"/>
                <a:ea typeface="Tahoma" panose="020B0604030504040204" pitchFamily="34" charset="0"/>
                <a:cs typeface="Tahoma" panose="020B0604030504040204" pitchFamily="34" charset="0"/>
              </a:endParaRPr>
            </a:p>
          </p:txBody>
        </p:sp>
        <p:sp>
          <p:nvSpPr>
            <p:cNvPr id="12" name="Rechteck 11"/>
            <p:cNvSpPr/>
            <p:nvPr/>
          </p:nvSpPr>
          <p:spPr>
            <a:xfrm>
              <a:off x="252289" y="1799256"/>
              <a:ext cx="6754784"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Identifikatoren: </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Arnold ist ein freundlicher, zurückhaltender Typ, den nur wenige aktiv nicht mögen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Er interessiert sich in seiner Freizeit für Musik und spielt ein paar Instrumente</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Er informiert sich hauptsächlich über das Internet, tätigt dort auch Einkäufe und postet gelegentlich in Foren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Er sucht sich oft Rat und Vorschläge von Leuten aus dem Internet aber vertraut auch auf seine Familie</a:t>
              </a:r>
            </a:p>
          </p:txBody>
        </p:sp>
        <p:sp>
          <p:nvSpPr>
            <p:cNvPr id="15" name="Rechteck 14"/>
            <p:cNvSpPr/>
            <p:nvPr/>
          </p:nvSpPr>
          <p:spPr>
            <a:xfrm>
              <a:off x="252290" y="2959436"/>
              <a:ext cx="3708000"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Erwartungen, Ziele &amp; Emotionen: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Er möchte neue Leute kennen lernen mit denen er etwas unternehmen kann (Konzerte besuchen, Fortgehen, …)</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Er traut sich nicht fremde Menschen anzusprechen aus Angst, zurückgewiesen zu werden</a:t>
              </a:r>
            </a:p>
          </p:txBody>
        </p:sp>
        <p:sp>
          <p:nvSpPr>
            <p:cNvPr id="17" name="Rechteck 16"/>
            <p:cNvSpPr/>
            <p:nvPr/>
          </p:nvSpPr>
          <p:spPr>
            <a:xfrm>
              <a:off x="4027715" y="2964464"/>
              <a:ext cx="4860000"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Herausforderungen: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Er ist soziale Kontakte nicht gewöhnt und tut sich schwer sich „einfach so“ zu treffen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Er kennt einige „Kennenlern-Apps“ aber diese legen ihren Fokus oft auf Dating, etwas mit dem er jetzt nichts zu tun haben will</a:t>
              </a:r>
            </a:p>
          </p:txBody>
        </p:sp>
        <p:sp>
          <p:nvSpPr>
            <p:cNvPr id="19" name="Rechteck 18"/>
            <p:cNvSpPr/>
            <p:nvPr/>
          </p:nvSpPr>
          <p:spPr>
            <a:xfrm>
              <a:off x="254635" y="4111427"/>
              <a:ext cx="8633079"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Ideale Lösung:</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Connect verbindet Leute anhand von bestimmten Interessen und Aktivitäten. Er müsste sich keine Sorgen darum machen, dass sich sein Gegenüber nicht für seine Leidenschaften interessiert oder ihn wegen seines Aussehens abweist.</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Da der Fokus bei uns auf den Aktivitäten liegt, kann er sich entspannt mit der anderen Person austauschen, ohne zu große Erwartungen an die Zukunft der Beziehung erfüllen zu müssen. Eine Freundschaft kann natürlich entstehen, aber auch wenn 2 Leute nicht „klicken“, ist das ok.</a:t>
              </a:r>
            </a:p>
            <a:p>
              <a:pPr marL="171450" indent="-171450">
                <a:buFont typeface="Symbol" panose="05050102010706020507" pitchFamily="18" charset="2"/>
                <a:buChar char="¾"/>
              </a:pPr>
              <a:endParaRPr lang="de-DE" sz="800" dirty="0">
                <a:solidFill>
                  <a:srgbClr val="000000"/>
                </a:solidFill>
                <a:latin typeface="Tahoma" panose="020B0604030504040204" pitchFamily="34" charset="0"/>
                <a:ea typeface="Tahoma" panose="020B0604030504040204" pitchFamily="34" charset="0"/>
                <a:cs typeface="Tahoma" panose="020B0604030504040204" pitchFamily="34" charset="0"/>
              </a:endParaRPr>
            </a:p>
            <a:p>
              <a:pPr algn="ctr"/>
              <a:endParaRPr lang="de-DE" sz="800" dirty="0">
                <a:latin typeface="Tahoma" panose="020B0604030504040204" pitchFamily="34" charset="0"/>
                <a:ea typeface="Tahoma" panose="020B0604030504040204" pitchFamily="34" charset="0"/>
                <a:cs typeface="Tahoma" panose="020B0604030504040204" pitchFamily="34" charset="0"/>
              </a:endParaRPr>
            </a:p>
          </p:txBody>
        </p:sp>
        <p:pic>
          <p:nvPicPr>
            <p:cNvPr id="6" name="Grafik 5">
              <a:extLst>
                <a:ext uri="{FF2B5EF4-FFF2-40B4-BE49-F238E27FC236}">
                  <a16:creationId xmlns:a16="http://schemas.microsoft.com/office/drawing/2014/main" id="{344D66ED-A728-4C4E-B858-37FA4AF22335}"/>
                </a:ext>
              </a:extLst>
            </p:cNvPr>
            <p:cNvPicPr>
              <a:picLocks noChangeAspect="1"/>
            </p:cNvPicPr>
            <p:nvPr/>
          </p:nvPicPr>
          <p:blipFill>
            <a:blip r:embed="rId2"/>
            <a:srcRect/>
            <a:stretch/>
          </p:blipFill>
          <p:spPr>
            <a:xfrm>
              <a:off x="7303340" y="969147"/>
              <a:ext cx="1258902" cy="1888353"/>
            </a:xfrm>
            <a:prstGeom prst="rect">
              <a:avLst/>
            </a:prstGeom>
          </p:spPr>
        </p:pic>
      </p:grpSp>
    </p:spTree>
    <p:extLst>
      <p:ext uri="{BB962C8B-B14F-4D97-AF65-F5344CB8AC3E}">
        <p14:creationId xmlns:p14="http://schemas.microsoft.com/office/powerpoint/2010/main" val="855959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2"/>
          <p:cNvSpPr>
            <a:spLocks noGrp="1"/>
          </p:cNvSpPr>
          <p:nvPr>
            <p:ph type="title" idx="4294967295"/>
          </p:nvPr>
        </p:nvSpPr>
        <p:spPr>
          <a:xfrm>
            <a:off x="258082" y="343807"/>
            <a:ext cx="7813675" cy="428249"/>
          </a:xfrm>
          <a:prstGeom prst="rect">
            <a:avLst/>
          </a:prstGeom>
          <a:noFill/>
        </p:spPr>
        <p:txBody>
          <a:bodyPr vert="horz" lIns="91440" tIns="45720" rIns="91440" bIns="45720" rtlCol="0" anchor="t">
            <a:noAutofit/>
          </a:bodyPr>
          <a:lstStyle/>
          <a:p>
            <a:r>
              <a:rPr lang="de-DE" sz="2400" b="1" kern="0" dirty="0">
                <a:ln w="11430"/>
                <a:latin typeface="Tahoma" panose="020B0604030504040204" pitchFamily="34" charset="0"/>
                <a:ea typeface="Tahoma" panose="020B0604030504040204" pitchFamily="34" charset="0"/>
                <a:cs typeface="Tahoma" panose="020B0604030504040204" pitchFamily="34" charset="0"/>
              </a:rPr>
              <a:t>Persona-Profil: Bianca, Die Abenteurerin</a:t>
            </a:r>
            <a:endParaRPr lang="de-DE" sz="2400" b="1" dirty="0">
              <a:latin typeface="Tahoma" panose="020B0604030504040204" pitchFamily="34" charset="0"/>
              <a:ea typeface="Tahoma" panose="020B0604030504040204" pitchFamily="34" charset="0"/>
              <a:cs typeface="Tahoma" panose="020B0604030504040204" pitchFamily="34" charset="0"/>
            </a:endParaRPr>
          </a:p>
        </p:txBody>
      </p:sp>
      <p:grpSp>
        <p:nvGrpSpPr>
          <p:cNvPr id="5" name="Gruppieren 4">
            <a:extLst>
              <a:ext uri="{FF2B5EF4-FFF2-40B4-BE49-F238E27FC236}">
                <a16:creationId xmlns:a16="http://schemas.microsoft.com/office/drawing/2014/main" id="{68A73E6E-4100-4207-9DB4-B55A4047ACEE}"/>
              </a:ext>
            </a:extLst>
          </p:cNvPr>
          <p:cNvGrpSpPr/>
          <p:nvPr/>
        </p:nvGrpSpPr>
        <p:grpSpPr>
          <a:xfrm>
            <a:off x="252288" y="966534"/>
            <a:ext cx="8635427" cy="4224893"/>
            <a:chOff x="252288" y="966534"/>
            <a:chExt cx="8635427" cy="4224893"/>
          </a:xfrm>
        </p:grpSpPr>
        <p:sp>
          <p:nvSpPr>
            <p:cNvPr id="3" name="Rechteck 2"/>
            <p:cNvSpPr/>
            <p:nvPr/>
          </p:nvSpPr>
          <p:spPr>
            <a:xfrm>
              <a:off x="7319963" y="966534"/>
              <a:ext cx="1283021" cy="1934936"/>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endParaRPr lang="de-DE" sz="800" dirty="0">
                <a:solidFill>
                  <a:srgbClr val="000000"/>
                </a:solidFill>
                <a:latin typeface="Tahoma" panose="020B0604030504040204" pitchFamily="34" charset="0"/>
                <a:ea typeface="Tahoma" panose="020B0604030504040204" pitchFamily="34" charset="0"/>
                <a:cs typeface="Tahoma" panose="020B0604030504040204" pitchFamily="34" charset="0"/>
              </a:endParaRPr>
            </a:p>
          </p:txBody>
        </p:sp>
        <p:sp>
          <p:nvSpPr>
            <p:cNvPr id="9" name="Rechteck 8"/>
            <p:cNvSpPr/>
            <p:nvPr/>
          </p:nvSpPr>
          <p:spPr>
            <a:xfrm>
              <a:off x="252288" y="990904"/>
              <a:ext cx="4057015" cy="74559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Hintergrund zur Person: (Beruf, Karriere, Bildung, Familie)</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Bianca ist Reisebloggerin auf einer beliebten Online-Plattform</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Begleitet wird’s sie auf ihrer Reise von ihrer Freundin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Sie möchte so viele Erfahrungen wie möglich machen</a:t>
              </a:r>
            </a:p>
          </p:txBody>
        </p:sp>
        <p:sp>
          <p:nvSpPr>
            <p:cNvPr id="10" name="Rechteck 9"/>
            <p:cNvSpPr/>
            <p:nvPr/>
          </p:nvSpPr>
          <p:spPr>
            <a:xfrm>
              <a:off x="4376057" y="990900"/>
              <a:ext cx="2631016" cy="745593"/>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Demographie:</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25 Jahre alt</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Weiblich</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Reist um die Welt</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Lebt in Hotels, </a:t>
              </a:r>
              <a:r>
                <a:rPr lang="de-DE" sz="800" dirty="0" err="1">
                  <a:solidFill>
                    <a:srgbClr val="000000"/>
                  </a:solidFill>
                  <a:latin typeface="Tahoma" panose="020B0604030504040204" pitchFamily="34" charset="0"/>
                  <a:ea typeface="Tahoma" panose="020B0604030504040204" pitchFamily="34" charset="0"/>
                  <a:cs typeface="Tahoma" panose="020B0604030504040204" pitchFamily="34" charset="0"/>
                </a:rPr>
                <a:t>Airbnbs</a:t>
              </a: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 und bei Gastfamilien</a:t>
              </a:r>
            </a:p>
            <a:p>
              <a:pPr algn="ctr"/>
              <a:endParaRPr lang="de-DE" sz="800" dirty="0">
                <a:latin typeface="Tahoma" panose="020B0604030504040204" pitchFamily="34" charset="0"/>
                <a:ea typeface="Tahoma" panose="020B0604030504040204" pitchFamily="34" charset="0"/>
                <a:cs typeface="Tahoma" panose="020B0604030504040204" pitchFamily="34" charset="0"/>
              </a:endParaRPr>
            </a:p>
          </p:txBody>
        </p:sp>
        <p:sp>
          <p:nvSpPr>
            <p:cNvPr id="12" name="Rechteck 11"/>
            <p:cNvSpPr/>
            <p:nvPr/>
          </p:nvSpPr>
          <p:spPr>
            <a:xfrm>
              <a:off x="252289" y="1799256"/>
              <a:ext cx="6754784"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Identifikatoren: </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Bianca brennt für die Fotographie und Videographie. Besondere Erlebnisse hält sie gerne digital fest</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Sie ist aktiv, neugierig und scheut sich nicht vor dem Unbekannten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Sie nutzt das Internet intensiv für Inspiration, Ratschläge und Empfehlungen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Wichtige Entscheidungen trifft sie mit ihrer Freundin und versucht dabei auch ihre Fans glücklich zu machen</a:t>
              </a:r>
            </a:p>
            <a:p>
              <a:pPr marL="171450" indent="-171450">
                <a:buFont typeface="Symbol" panose="05050102010706020507" pitchFamily="18" charset="2"/>
                <a:buChar char="¾"/>
              </a:pPr>
              <a:endParaRPr lang="de-DE" sz="800" dirty="0">
                <a:solidFill>
                  <a:srgbClr val="000000"/>
                </a:solidFill>
                <a:latin typeface="Tahoma" panose="020B0604030504040204" pitchFamily="34" charset="0"/>
                <a:ea typeface="Tahoma" panose="020B0604030504040204" pitchFamily="34" charset="0"/>
                <a:cs typeface="Tahoma" panose="020B0604030504040204" pitchFamily="34" charset="0"/>
              </a:endParaRPr>
            </a:p>
          </p:txBody>
        </p:sp>
        <p:sp>
          <p:nvSpPr>
            <p:cNvPr id="15" name="Rechteck 14"/>
            <p:cNvSpPr/>
            <p:nvPr/>
          </p:nvSpPr>
          <p:spPr>
            <a:xfrm>
              <a:off x="252290" y="2959436"/>
              <a:ext cx="3708000"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Erwartungen, Ziele &amp; Emotionen: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Sie möchte die Welt um sie erkunden und das gerne mit anderen, vor allem in einer neuen Region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Sie möchte schnell und einfach Leute finden, die mit ihr etwas unternehmen wollen</a:t>
              </a:r>
            </a:p>
          </p:txBody>
        </p:sp>
        <p:sp>
          <p:nvSpPr>
            <p:cNvPr id="17" name="Rechteck 16"/>
            <p:cNvSpPr/>
            <p:nvPr/>
          </p:nvSpPr>
          <p:spPr>
            <a:xfrm>
              <a:off x="4027715" y="2964464"/>
              <a:ext cx="4860000"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Herausforderungen: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Es ist schwer, in einer fremden Umgebung andere zu finden, die etwas unternehmen wollen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Die meisten Leute auf „Kennenlern-Apps“ suchen nach langfristigen Freundschaften/Beziehungen. Bianca ist aufgrund ihres Lebensstils nicht auf der Suche nach bleibenden Bekanntschaften.</a:t>
              </a:r>
            </a:p>
          </p:txBody>
        </p:sp>
        <p:sp>
          <p:nvSpPr>
            <p:cNvPr id="19" name="Rechteck 18"/>
            <p:cNvSpPr/>
            <p:nvPr/>
          </p:nvSpPr>
          <p:spPr>
            <a:xfrm>
              <a:off x="254635" y="4111427"/>
              <a:ext cx="8633079"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Ideale Lösung:</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Mit Connect kann Bianca rasch jemanden in ihrer Umgebung finden, der etwas spezifisches unternehmen will</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Connect verbindet Leute anhand einer bestimmten Aktivität und deshalb werden kurzfristige Interaktionen erwartet</a:t>
              </a:r>
            </a:p>
          </p:txBody>
        </p:sp>
        <p:pic>
          <p:nvPicPr>
            <p:cNvPr id="6" name="Grafik 5">
              <a:extLst>
                <a:ext uri="{FF2B5EF4-FFF2-40B4-BE49-F238E27FC236}">
                  <a16:creationId xmlns:a16="http://schemas.microsoft.com/office/drawing/2014/main" id="{344D66ED-A728-4C4E-B858-37FA4AF22335}"/>
                </a:ext>
              </a:extLst>
            </p:cNvPr>
            <p:cNvPicPr>
              <a:picLocks noChangeAspect="1"/>
            </p:cNvPicPr>
            <p:nvPr/>
          </p:nvPicPr>
          <p:blipFill>
            <a:blip r:embed="rId2"/>
            <a:srcRect/>
            <a:stretch/>
          </p:blipFill>
          <p:spPr>
            <a:xfrm>
              <a:off x="7319964" y="966534"/>
              <a:ext cx="1283020" cy="1930967"/>
            </a:xfrm>
            <a:prstGeom prst="rect">
              <a:avLst/>
            </a:prstGeom>
          </p:spPr>
        </p:pic>
      </p:grpSp>
    </p:spTree>
    <p:extLst>
      <p:ext uri="{BB962C8B-B14F-4D97-AF65-F5344CB8AC3E}">
        <p14:creationId xmlns:p14="http://schemas.microsoft.com/office/powerpoint/2010/main" val="3846122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2"/>
          <p:cNvSpPr>
            <a:spLocks noGrp="1"/>
          </p:cNvSpPr>
          <p:nvPr>
            <p:ph type="title" idx="4294967295"/>
          </p:nvPr>
        </p:nvSpPr>
        <p:spPr>
          <a:xfrm>
            <a:off x="258082" y="343807"/>
            <a:ext cx="7813675" cy="428249"/>
          </a:xfrm>
          <a:prstGeom prst="rect">
            <a:avLst/>
          </a:prstGeom>
          <a:noFill/>
        </p:spPr>
        <p:txBody>
          <a:bodyPr vert="horz" lIns="91440" tIns="45720" rIns="91440" bIns="45720" rtlCol="0" anchor="t">
            <a:noAutofit/>
          </a:bodyPr>
          <a:lstStyle/>
          <a:p>
            <a:r>
              <a:rPr lang="de-DE" sz="2400" b="1" kern="0" dirty="0">
                <a:ln w="11430"/>
                <a:latin typeface="Tahoma" panose="020B0604030504040204" pitchFamily="34" charset="0"/>
                <a:ea typeface="Tahoma" panose="020B0604030504040204" pitchFamily="34" charset="0"/>
                <a:cs typeface="Tahoma" panose="020B0604030504040204" pitchFamily="34" charset="0"/>
              </a:rPr>
              <a:t>Persona-Profil: Christina, Die Gelassene</a:t>
            </a:r>
            <a:endParaRPr lang="de-DE" sz="2400" b="1" dirty="0">
              <a:latin typeface="Tahoma" panose="020B0604030504040204" pitchFamily="34" charset="0"/>
              <a:ea typeface="Tahoma" panose="020B0604030504040204" pitchFamily="34" charset="0"/>
              <a:cs typeface="Tahoma" panose="020B0604030504040204" pitchFamily="34" charset="0"/>
            </a:endParaRPr>
          </a:p>
        </p:txBody>
      </p:sp>
      <p:grpSp>
        <p:nvGrpSpPr>
          <p:cNvPr id="5" name="Gruppieren 4">
            <a:extLst>
              <a:ext uri="{FF2B5EF4-FFF2-40B4-BE49-F238E27FC236}">
                <a16:creationId xmlns:a16="http://schemas.microsoft.com/office/drawing/2014/main" id="{68A73E6E-4100-4207-9DB4-B55A4047ACEE}"/>
              </a:ext>
            </a:extLst>
          </p:cNvPr>
          <p:cNvGrpSpPr/>
          <p:nvPr/>
        </p:nvGrpSpPr>
        <p:grpSpPr>
          <a:xfrm>
            <a:off x="242763" y="990900"/>
            <a:ext cx="8644952" cy="4200527"/>
            <a:chOff x="242763" y="990900"/>
            <a:chExt cx="8644952" cy="4200527"/>
          </a:xfrm>
        </p:grpSpPr>
        <p:sp>
          <p:nvSpPr>
            <p:cNvPr id="3" name="Rechteck 2"/>
            <p:cNvSpPr/>
            <p:nvPr/>
          </p:nvSpPr>
          <p:spPr>
            <a:xfrm>
              <a:off x="7360547" y="997192"/>
              <a:ext cx="1255587" cy="1882064"/>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endParaRPr lang="de-DE" sz="800" dirty="0">
                <a:solidFill>
                  <a:srgbClr val="000000"/>
                </a:solidFill>
                <a:latin typeface="Tahoma" panose="020B0604030504040204" pitchFamily="34" charset="0"/>
                <a:ea typeface="Tahoma" panose="020B0604030504040204" pitchFamily="34" charset="0"/>
                <a:cs typeface="Tahoma" panose="020B0604030504040204" pitchFamily="34" charset="0"/>
              </a:endParaRPr>
            </a:p>
          </p:txBody>
        </p:sp>
        <p:sp>
          <p:nvSpPr>
            <p:cNvPr id="9" name="Rechteck 8"/>
            <p:cNvSpPr/>
            <p:nvPr/>
          </p:nvSpPr>
          <p:spPr>
            <a:xfrm>
              <a:off x="252288" y="990904"/>
              <a:ext cx="4057015" cy="74559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Hintergrund zur Person: (Beruf, Karriere, Bildung, Familie)</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Christina ist eine Buchhalterin bei einem kleinen Unternehmen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Ihr Nachwuchs ist vor kurzem ausgezogen, jetzt sind es noch sie und ihr Mann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Sie möchte ihr Leben so entspannt wie möglich führen</a:t>
              </a:r>
            </a:p>
          </p:txBody>
        </p:sp>
        <p:sp>
          <p:nvSpPr>
            <p:cNvPr id="10" name="Rechteck 9"/>
            <p:cNvSpPr/>
            <p:nvPr/>
          </p:nvSpPr>
          <p:spPr>
            <a:xfrm>
              <a:off x="4376057" y="990900"/>
              <a:ext cx="2631016" cy="745593"/>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Demographie:</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46 Jahre alt</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Weiblich</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Linz</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Haus, wohnt mit ihrem Mann</a:t>
              </a:r>
            </a:p>
            <a:p>
              <a:pPr algn="ctr"/>
              <a:endParaRPr lang="de-DE" sz="800" dirty="0">
                <a:latin typeface="Tahoma" panose="020B0604030504040204" pitchFamily="34" charset="0"/>
                <a:ea typeface="Tahoma" panose="020B0604030504040204" pitchFamily="34" charset="0"/>
                <a:cs typeface="Tahoma" panose="020B0604030504040204" pitchFamily="34" charset="0"/>
              </a:endParaRPr>
            </a:p>
          </p:txBody>
        </p:sp>
        <p:sp>
          <p:nvSpPr>
            <p:cNvPr id="12" name="Rechteck 11"/>
            <p:cNvSpPr/>
            <p:nvPr/>
          </p:nvSpPr>
          <p:spPr>
            <a:xfrm>
              <a:off x="242763" y="1799256"/>
              <a:ext cx="6754784"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Identifikatoren: </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Christina liebt es draußen zu sein und geht gerne Wandern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Ihr gefällt es außerdem mit anderen zu plaudern und mehr über deren Leben zu erfahren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Sie ist aktiv auf Facebook, hat dort aber keine Freunde in der Nähe</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Ihr Mann ist ihre erste und wichtigste Ansprechperson doch sie trifft oft Entscheidungen selbst</a:t>
              </a:r>
            </a:p>
          </p:txBody>
        </p:sp>
        <p:sp>
          <p:nvSpPr>
            <p:cNvPr id="15" name="Rechteck 14"/>
            <p:cNvSpPr/>
            <p:nvPr/>
          </p:nvSpPr>
          <p:spPr>
            <a:xfrm>
              <a:off x="252290" y="2959436"/>
              <a:ext cx="3708000"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Erwartungen, Ziele &amp; Emotionen: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Sie möchte Leute in ihrer Nähe finden mit denen sie auf einen Spaziergang oder Wandern gehen kann.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Sie möchte sich mit Leuten aus allen Lebenslagen treffen und wünscht sich, dass ihr Gegenüber auch eine offene Einstellung hat</a:t>
              </a:r>
            </a:p>
            <a:p>
              <a:pPr marL="171450" indent="-171450">
                <a:buFont typeface="Symbol" panose="05050102010706020507" pitchFamily="18" charset="2"/>
                <a:buChar char="¾"/>
              </a:pPr>
              <a:endParaRPr lang="de-DE" sz="800" dirty="0">
                <a:solidFill>
                  <a:srgbClr val="000000"/>
                </a:solidFill>
                <a:latin typeface="Tahoma" panose="020B0604030504040204" pitchFamily="34" charset="0"/>
                <a:ea typeface="Tahoma" panose="020B0604030504040204" pitchFamily="34" charset="0"/>
                <a:cs typeface="Tahoma" panose="020B0604030504040204" pitchFamily="34" charset="0"/>
              </a:endParaRPr>
            </a:p>
          </p:txBody>
        </p:sp>
        <p:sp>
          <p:nvSpPr>
            <p:cNvPr id="17" name="Rechteck 16"/>
            <p:cNvSpPr/>
            <p:nvPr/>
          </p:nvSpPr>
          <p:spPr>
            <a:xfrm>
              <a:off x="4027715" y="2964464"/>
              <a:ext cx="4860000"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Herausforderungen: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Ein Spaziergang kann überall beginnen und die Koordination kann sich als schwierig erweisen</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Sie befürchtet, dass sie auf einer herkömmlichen „Kennenlern-App“ mit Diskriminierung konfrontiert wird</a:t>
              </a:r>
            </a:p>
          </p:txBody>
        </p:sp>
        <p:sp>
          <p:nvSpPr>
            <p:cNvPr id="19" name="Rechteck 18"/>
            <p:cNvSpPr/>
            <p:nvPr/>
          </p:nvSpPr>
          <p:spPr>
            <a:xfrm>
              <a:off x="254635" y="4111427"/>
              <a:ext cx="8633079" cy="1080000"/>
            </a:xfrm>
            <a:prstGeom prst="rect">
              <a:avLst/>
            </a:prstGeom>
            <a:solidFill>
              <a:schemeClr val="bg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rtlCol="0" anchor="t"/>
            <a:lstStyle/>
            <a:p>
              <a:r>
                <a:rPr lang="de-DE" sz="800" b="1" dirty="0">
                  <a:solidFill>
                    <a:srgbClr val="000000"/>
                  </a:solidFill>
                  <a:latin typeface="Tahoma" panose="020B0604030504040204" pitchFamily="34" charset="0"/>
                  <a:ea typeface="Tahoma" panose="020B0604030504040204" pitchFamily="34" charset="0"/>
                  <a:cs typeface="Tahoma" panose="020B0604030504040204" pitchFamily="34" charset="0"/>
                </a:rPr>
                <a:t>Ideale Lösung:</a:t>
              </a:r>
            </a:p>
            <a:p>
              <a:pPr marL="171450" indent="-171450">
                <a:buFont typeface="Symbol" panose="05050102010706020507" pitchFamily="18" charset="2"/>
                <a:buChar char="¾"/>
              </a:pPr>
              <a:r>
                <a:rPr lang="de-DE" sz="800" dirty="0" err="1">
                  <a:solidFill>
                    <a:srgbClr val="000000"/>
                  </a:solidFill>
                  <a:latin typeface="Tahoma" panose="020B0604030504040204" pitchFamily="34" charset="0"/>
                  <a:ea typeface="Tahoma" panose="020B0604030504040204" pitchFamily="34" charset="0"/>
                  <a:cs typeface="Tahoma" panose="020B0604030504040204" pitchFamily="34" charset="0"/>
                </a:rPr>
                <a:t>Connects</a:t>
              </a: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 </a:t>
              </a:r>
              <a:r>
                <a:rPr lang="de-DE" sz="800" dirty="0" err="1">
                  <a:solidFill>
                    <a:srgbClr val="000000"/>
                  </a:solidFill>
                  <a:latin typeface="Tahoma" panose="020B0604030504040204" pitchFamily="34" charset="0"/>
                  <a:ea typeface="Tahoma" panose="020B0604030504040204" pitchFamily="34" charset="0"/>
                  <a:cs typeface="Tahoma" panose="020B0604030504040204" pitchFamily="34" charset="0"/>
                </a:rPr>
                <a:t>Matching</a:t>
              </a: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-System ist zufällig und verringert dadurch das Potential für Diskriminierung</a:t>
              </a:r>
            </a:p>
            <a:p>
              <a:pPr marL="171450" indent="-171450">
                <a:buFont typeface="Symbol" panose="05050102010706020507" pitchFamily="18" charset="2"/>
                <a:buChar char="¾"/>
              </a:pPr>
              <a:r>
                <a:rPr lang="de-DE" sz="800" dirty="0">
                  <a:solidFill>
                    <a:srgbClr val="000000"/>
                  </a:solidFill>
                  <a:latin typeface="Tahoma" panose="020B0604030504040204" pitchFamily="34" charset="0"/>
                  <a:ea typeface="Tahoma" panose="020B0604030504040204" pitchFamily="34" charset="0"/>
                  <a:cs typeface="Tahoma" panose="020B0604030504040204" pitchFamily="34" charset="0"/>
                </a:rPr>
                <a:t>Christina kann sich ganz leicht mit jemanden in Verbindung setzten und sich einen Treffpunkt ausmachen, an dem die Reise beginnen soll</a:t>
              </a:r>
            </a:p>
            <a:p>
              <a:pPr marL="171450" indent="-171450">
                <a:buFont typeface="Symbol" panose="05050102010706020507" pitchFamily="18" charset="2"/>
                <a:buChar char="¾"/>
              </a:pPr>
              <a:endParaRPr lang="de-DE" sz="800" dirty="0">
                <a:solidFill>
                  <a:srgbClr val="000000"/>
                </a:solidFill>
                <a:latin typeface="Tahoma" panose="020B0604030504040204" pitchFamily="34" charset="0"/>
                <a:ea typeface="Tahoma" panose="020B0604030504040204" pitchFamily="34" charset="0"/>
                <a:cs typeface="Tahoma" panose="020B0604030504040204" pitchFamily="34" charset="0"/>
              </a:endParaRPr>
            </a:p>
            <a:p>
              <a:pPr algn="ctr"/>
              <a:endParaRPr lang="de-DE" sz="800" dirty="0">
                <a:latin typeface="Tahoma" panose="020B0604030504040204" pitchFamily="34" charset="0"/>
                <a:ea typeface="Tahoma" panose="020B0604030504040204" pitchFamily="34" charset="0"/>
                <a:cs typeface="Tahoma" panose="020B0604030504040204" pitchFamily="34" charset="0"/>
              </a:endParaRPr>
            </a:p>
          </p:txBody>
        </p:sp>
        <p:pic>
          <p:nvPicPr>
            <p:cNvPr id="6" name="Grafik 5">
              <a:extLst>
                <a:ext uri="{FF2B5EF4-FFF2-40B4-BE49-F238E27FC236}">
                  <a16:creationId xmlns:a16="http://schemas.microsoft.com/office/drawing/2014/main" id="{344D66ED-A728-4C4E-B858-37FA4AF22335}"/>
                </a:ext>
              </a:extLst>
            </p:cNvPr>
            <p:cNvPicPr>
              <a:picLocks noChangeAspect="1"/>
            </p:cNvPicPr>
            <p:nvPr/>
          </p:nvPicPr>
          <p:blipFill rotWithShape="1">
            <a:blip r:embed="rId2"/>
            <a:srcRect b="6936"/>
            <a:stretch/>
          </p:blipFill>
          <p:spPr>
            <a:xfrm>
              <a:off x="7360547" y="997192"/>
              <a:ext cx="1255587" cy="1882064"/>
            </a:xfrm>
            <a:prstGeom prst="rect">
              <a:avLst/>
            </a:prstGeom>
          </p:spPr>
        </p:pic>
      </p:grpSp>
    </p:spTree>
    <p:extLst>
      <p:ext uri="{BB962C8B-B14F-4D97-AF65-F5344CB8AC3E}">
        <p14:creationId xmlns:p14="http://schemas.microsoft.com/office/powerpoint/2010/main" val="2699606842"/>
      </p:ext>
    </p:extLst>
  </p:cSld>
  <p:clrMapOvr>
    <a:masterClrMapping/>
  </p:clrMapOvr>
</p:sld>
</file>

<file path=ppt/theme/theme1.xml><?xml version="1.0" encoding="utf-8"?>
<a:theme xmlns:a="http://schemas.openxmlformats.org/drawingml/2006/main" name="netspirits Master">
  <a:themeElements>
    <a:clrScheme name="netspirits CI">
      <a:dk1>
        <a:srgbClr val="000000"/>
      </a:dk1>
      <a:lt1>
        <a:srgbClr val="FCFCFA"/>
      </a:lt1>
      <a:dk2>
        <a:srgbClr val="000000"/>
      </a:dk2>
      <a:lt2>
        <a:srgbClr val="F7F6F1"/>
      </a:lt2>
      <a:accent1>
        <a:srgbClr val="FF9805"/>
      </a:accent1>
      <a:accent2>
        <a:srgbClr val="FF651B"/>
      </a:accent2>
      <a:accent3>
        <a:srgbClr val="FE4614"/>
      </a:accent3>
      <a:accent4>
        <a:srgbClr val="16B7C9"/>
      </a:accent4>
      <a:accent5>
        <a:srgbClr val="16C9BE"/>
      </a:accent5>
      <a:accent6>
        <a:srgbClr val="F92E9C"/>
      </a:accent6>
      <a:hlink>
        <a:srgbClr val="16B7C9"/>
      </a:hlink>
      <a:folHlink>
        <a:srgbClr val="16C9B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sz="1600" dirty="0" smtClean="0">
            <a:latin typeface="Poppins SemiBold" panose="02000000000000000000" pitchFamily="2" charset="0"/>
            <a:cs typeface="Poppins SemiBold" panose="02000000000000000000" pitchFamily="2" charset="0"/>
          </a:defRPr>
        </a:defPPr>
      </a:lstStyle>
      <a:style>
        <a:lnRef idx="1">
          <a:schemeClr val="accent1"/>
        </a:lnRef>
        <a:fillRef idx="3">
          <a:schemeClr val="accent1"/>
        </a:fillRef>
        <a:effectRef idx="2">
          <a:schemeClr val="accent1"/>
        </a:effectRef>
        <a:fontRef idx="minor">
          <a:schemeClr val="lt1"/>
        </a:fontRef>
      </a:style>
    </a:spDef>
    <a:lnDef>
      <a:spPr>
        <a:ln w="22225">
          <a:tailEnd type="none"/>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lgn="l">
          <a:defRPr sz="1400" dirty="0" smtClean="0">
            <a:latin typeface="Poppins"/>
            <a:cs typeface="Poppins"/>
          </a:defRPr>
        </a:defPPr>
      </a:lstStyle>
    </a:txDef>
  </a:objectDefaults>
  <a:extraClrScheme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765</Words>
  <Application>Microsoft Office PowerPoint</Application>
  <PresentationFormat>Bildschirmpräsentation (16:10)</PresentationFormat>
  <Paragraphs>72</Paragraphs>
  <Slides>3</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3</vt:i4>
      </vt:variant>
    </vt:vector>
  </HeadingPairs>
  <TitlesOfParts>
    <vt:vector size="10" baseType="lpstr">
      <vt:lpstr>Arial</vt:lpstr>
      <vt:lpstr>Calibri</vt:lpstr>
      <vt:lpstr>Poppins</vt:lpstr>
      <vt:lpstr>Poppins SemiBold</vt:lpstr>
      <vt:lpstr>Symbol</vt:lpstr>
      <vt:lpstr>Tahoma</vt:lpstr>
      <vt:lpstr>netspirits Master</vt:lpstr>
      <vt:lpstr>Persona-Profil: Arnold, Der Schüchterne</vt:lpstr>
      <vt:lpstr>Persona-Profil: Bianca, Die Abenteurerin</vt:lpstr>
      <vt:lpstr>Persona-Profil: Christina, Die Gelassene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Persona-Template deutsch</dc:title>
  <dc:subject>Persona-Vorlage zum Ausfüllen</dc:subject>
  <dc:creator>netspirits Online-Marketing</dc:creator>
  <cp:keywords>Persona-Template, Persona-Vorlage, Persona-Methode, Personas erstellen</cp:keywords>
  <cp:lastModifiedBy>Tristan Hill</cp:lastModifiedBy>
  <cp:revision>411</cp:revision>
  <cp:lastPrinted>2018-06-06T12:39:51Z</cp:lastPrinted>
  <dcterms:created xsi:type="dcterms:W3CDTF">2017-01-11T10:01:11Z</dcterms:created>
  <dcterms:modified xsi:type="dcterms:W3CDTF">2021-04-19T07:57:35Z</dcterms:modified>
</cp:coreProperties>
</file>

<file path=docProps/thumbnail.jpeg>
</file>